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3" r:id="rId3"/>
    <p:sldId id="262" r:id="rId4"/>
    <p:sldId id="257" r:id="rId5"/>
    <p:sldId id="265" r:id="rId6"/>
    <p:sldId id="264" r:id="rId7"/>
    <p:sldId id="261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740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64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840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2173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14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07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33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65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473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88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54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95ADE-262E-43F6-A131-7C3865A12A6B}" type="datetimeFigureOut">
              <a:rPr lang="en-GB" smtClean="0"/>
              <a:t>08/09/2018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8074C-3E59-45EA-991B-8CD049433F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26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4572220" cy="4572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939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7151" y="276471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12060"/>
                </a:solidFill>
              </a:rPr>
              <a:t>DL 2017/18 Money</a:t>
            </a:r>
          </a:p>
        </p:txBody>
      </p:sp>
      <p:pic>
        <p:nvPicPr>
          <p:cNvPr id="2052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4" y="11165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020" y="1288741"/>
            <a:ext cx="8011428" cy="494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03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7151" y="276471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12060"/>
                </a:solidFill>
              </a:rPr>
              <a:t>DL 2018 Schedule</a:t>
            </a:r>
          </a:p>
        </p:txBody>
      </p:sp>
      <p:pic>
        <p:nvPicPr>
          <p:cNvPr id="2052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4" y="11165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872" y="1196752"/>
            <a:ext cx="7386536" cy="544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89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7151" y="276471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12060"/>
                </a:solidFill>
              </a:rPr>
              <a:t>DL 2018 Auction Night</a:t>
            </a:r>
          </a:p>
        </p:txBody>
      </p:sp>
      <p:pic>
        <p:nvPicPr>
          <p:cNvPr id="2052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4" y="11165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759666"/>
            <a:ext cx="3061855" cy="4117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59666"/>
            <a:ext cx="3024335" cy="4117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455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>
                <a:solidFill>
                  <a:srgbClr val="012060"/>
                </a:solidFill>
              </a:rPr>
              <a:t>Leave here with a minimum formation of 1-2-3-5</a:t>
            </a:r>
          </a:p>
          <a:p>
            <a:r>
              <a:rPr lang="en-GB" sz="2800" dirty="0">
                <a:solidFill>
                  <a:srgbClr val="012060"/>
                </a:solidFill>
              </a:rPr>
              <a:t>Email Mop-up auction start tomorrow, deadline 5pm Sunday 10</a:t>
            </a:r>
            <a:r>
              <a:rPr lang="en-GB" sz="2800" baseline="30000" dirty="0">
                <a:solidFill>
                  <a:srgbClr val="012060"/>
                </a:solidFill>
              </a:rPr>
              <a:t>th</a:t>
            </a:r>
            <a:r>
              <a:rPr lang="en-GB" sz="2800" dirty="0">
                <a:solidFill>
                  <a:srgbClr val="012060"/>
                </a:solidFill>
              </a:rPr>
              <a:t> </a:t>
            </a:r>
          </a:p>
          <a:p>
            <a:r>
              <a:rPr lang="en-GB" sz="2800" dirty="0">
                <a:solidFill>
                  <a:srgbClr val="012060"/>
                </a:solidFill>
              </a:rPr>
              <a:t>Maximum of 18 players - assume you will win every bid so do not exceed squad numbers or remaining funds</a:t>
            </a:r>
          </a:p>
          <a:p>
            <a:r>
              <a:rPr lang="en-GB" sz="2800" dirty="0">
                <a:solidFill>
                  <a:srgbClr val="012060"/>
                </a:solidFill>
              </a:rPr>
              <a:t>Round 1 – Absent managers, unsold ABC players only</a:t>
            </a:r>
          </a:p>
          <a:p>
            <a:r>
              <a:rPr lang="en-GB" sz="2800" dirty="0">
                <a:solidFill>
                  <a:srgbClr val="012060"/>
                </a:solidFill>
              </a:rPr>
              <a:t>Round 2 – All managers, unsold ABC and Cat D players</a:t>
            </a:r>
          </a:p>
          <a:p>
            <a:r>
              <a:rPr lang="en-GB" sz="2800" dirty="0">
                <a:solidFill>
                  <a:srgbClr val="012060"/>
                </a:solidFill>
              </a:rPr>
              <a:t>Defenders are as follows…</a:t>
            </a:r>
          </a:p>
          <a:p>
            <a:endParaRPr lang="en-GB" sz="2800" dirty="0">
              <a:solidFill>
                <a:srgbClr val="01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97151" y="276471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12060"/>
                </a:solidFill>
              </a:rPr>
              <a:t>DL 2018 Mop-up Auction</a:t>
            </a:r>
          </a:p>
        </p:txBody>
      </p:sp>
      <p:pic>
        <p:nvPicPr>
          <p:cNvPr id="5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4" y="11165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57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7151" y="276471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012060"/>
                </a:solidFill>
              </a:rPr>
              <a:t>DL 2018 Defenders</a:t>
            </a:r>
          </a:p>
        </p:txBody>
      </p:sp>
      <p:pic>
        <p:nvPicPr>
          <p:cNvPr id="2052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4" y="111658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857" y="1484784"/>
            <a:ext cx="8674285" cy="462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013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 descr="C:\Users\Chris\Documents\_chrisgriffinsays\icons\2014-04 icons\logos from WAFC\Dream Leag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124744"/>
            <a:ext cx="4572220" cy="4572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3431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6614</TotalTime>
  <Words>82</Words>
  <Application>Microsoft Office PowerPoint</Application>
  <PresentationFormat>On-screen Show (4:3)</PresentationFormat>
  <Paragraphs>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Chris Griffin</cp:lastModifiedBy>
  <cp:revision>31</cp:revision>
  <cp:lastPrinted>2017-09-05T06:26:32Z</cp:lastPrinted>
  <dcterms:created xsi:type="dcterms:W3CDTF">2014-09-03T20:45:29Z</dcterms:created>
  <dcterms:modified xsi:type="dcterms:W3CDTF">2018-09-08T21:32:13Z</dcterms:modified>
</cp:coreProperties>
</file>